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8B93-050E-4D43-8E21-E84C55F8A300}" type="datetimeFigureOut">
              <a:rPr lang="ko-KR" altLang="en-US" smtClean="0"/>
              <a:pPr/>
              <a:t>2019-04-10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D291-A9A8-45D3-8BED-35FA0A1A1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3100" dirty="0" err="1" smtClean="0">
                <a:solidFill>
                  <a:schemeClr val="accent5">
                    <a:lumMod val="75000"/>
                  </a:schemeClr>
                </a:solidFill>
                <a:latin typeface="좋은_바다친구들" pitchFamily="18" charset="-127"/>
                <a:ea typeface="좋은_바다친구들" pitchFamily="18" charset="-127"/>
              </a:rPr>
              <a:t>그라시아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좋은_바다친구들" pitchFamily="18" charset="-127"/>
                <a:ea typeface="좋은_바다친구들" pitchFamily="18" charset="-127"/>
              </a:rPr>
              <a:t> </a:t>
            </a:r>
            <a:r>
              <a:rPr lang="ko-KR" altLang="en-US" dirty="0" err="1" smtClean="0">
                <a:solidFill>
                  <a:schemeClr val="accent5">
                    <a:lumMod val="75000"/>
                  </a:schemeClr>
                </a:solidFill>
                <a:latin typeface="좋은_바다친구들" pitchFamily="18" charset="-127"/>
                <a:ea typeface="좋은_바다친구들" pitchFamily="18" charset="-127"/>
              </a:rPr>
              <a:t>아트빌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좋은_바다친구들" pitchFamily="18" charset="-127"/>
                <a:ea typeface="좋은_바다친구들" pitchFamily="18" charset="-127"/>
              </a:rPr>
              <a:t/>
            </a:r>
            <a:br>
              <a:rPr lang="en-US" altLang="ko-KR" dirty="0" smtClean="0">
                <a:solidFill>
                  <a:schemeClr val="accent5">
                    <a:lumMod val="75000"/>
                  </a:schemeClr>
                </a:solidFill>
                <a:latin typeface="좋은_바다친구들" pitchFamily="18" charset="-127"/>
                <a:ea typeface="좋은_바다친구들" pitchFamily="18" charset="-127"/>
              </a:rPr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300" dirty="0" smtClean="0">
                <a:latin typeface="휴먼편지체" pitchFamily="18" charset="-127"/>
                <a:ea typeface="휴먼편지체" pitchFamily="18" charset="-127"/>
              </a:rPr>
              <a:t> 010-7100-1763</a:t>
            </a:r>
            <a:endParaRPr lang="ko-KR" altLang="en-US" sz="13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7" name="내용 개체 틀 6" descr="그라시아아트빌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75399"/>
            <a:ext cx="5111750" cy="2848415"/>
          </a:xfrm>
        </p:spPr>
      </p:pic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3008313" cy="46910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문창동 </a:t>
            </a:r>
            <a:r>
              <a:rPr lang="ko-KR" altLang="en-US" sz="2000" b="1" dirty="0" smtClean="0">
                <a:solidFill>
                  <a:schemeClr val="accent5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신축빌라아파트</a:t>
            </a:r>
            <a:endParaRPr lang="en-US" altLang="ko-KR" b="1" dirty="0" smtClean="0"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지리적 요건</a:t>
            </a:r>
            <a:endParaRPr lang="en-US" altLang="ko-KR" sz="16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sz="1200" b="1" dirty="0" smtClean="0"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중앙로역도보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15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분</a:t>
            </a:r>
            <a:endParaRPr lang="en-US" altLang="ko-KR" sz="12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대전중앙시장 도보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10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분</a:t>
            </a:r>
            <a:endParaRPr lang="en-US" altLang="ko-KR" sz="12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한밭종합운동장 도보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6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분</a:t>
            </a:r>
            <a:endParaRPr lang="en-US" altLang="ko-KR" sz="12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대전 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문창초등학교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 도보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6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분</a:t>
            </a:r>
            <a:endParaRPr lang="en-US" altLang="ko-KR" sz="12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대전중고등학교 도보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8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분</a:t>
            </a:r>
            <a:endParaRPr lang="en-US" altLang="ko-KR" sz="12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농협 하나로 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마트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 도보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5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분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b="1" dirty="0" smtClean="0"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임대</a:t>
            </a:r>
            <a:endParaRPr lang="en-US" altLang="ko-KR" sz="1600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b="1" dirty="0" smtClean="0"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원룸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1000/25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만원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b="1" dirty="0" err="1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투룸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1000/35~60</a:t>
            </a:r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만원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대전시 중구 문창동 </a:t>
            </a:r>
            <a:r>
              <a:rPr lang="en-US" altLang="ko-KR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48-3</a:t>
            </a:r>
          </a:p>
          <a:p>
            <a:r>
              <a:rPr lang="ko-KR" altLang="en-US" b="1" dirty="0" smtClean="0">
                <a:solidFill>
                  <a:schemeClr val="accent3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대전보람요양병원 근처</a:t>
            </a:r>
            <a:endParaRPr lang="en-US" altLang="ko-KR" b="1" dirty="0" smtClean="0">
              <a:solidFill>
                <a:schemeClr val="accent3">
                  <a:lumMod val="50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b="1" dirty="0" smtClean="0">
                <a:solidFill>
                  <a:schemeClr val="accent1"/>
                </a:solidFill>
                <a:latin typeface="HY엽서M" pitchFamily="18" charset="-127"/>
                <a:ea typeface="HY엽서M" pitchFamily="18" charset="-127"/>
              </a:rPr>
              <a:t>분양도 합니다</a:t>
            </a:r>
            <a:endParaRPr lang="ko-KR" altLang="en-US" b="1" dirty="0">
              <a:solidFill>
                <a:schemeClr val="accent1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</Words>
  <Application>Microsoft Office PowerPoint</Application>
  <PresentationFormat>화면 슬라이드 쇼(4:3)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   그라시아 아트빌   010-7100-1763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그라시아 아트빌  010-2460-9362</dc:title>
  <dc:creator>Windows 사용자</dc:creator>
  <cp:lastModifiedBy>Windows 사용자</cp:lastModifiedBy>
  <cp:revision>7</cp:revision>
  <dcterms:created xsi:type="dcterms:W3CDTF">2019-03-25T04:41:58Z</dcterms:created>
  <dcterms:modified xsi:type="dcterms:W3CDTF">2019-04-10T05:47:04Z</dcterms:modified>
</cp:coreProperties>
</file>